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661d23b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661d23b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68a884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68a884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396689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396689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396689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396689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396689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396689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396689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396689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3966892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396689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396689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396689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d396689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d396689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661d23b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661d23b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661d23b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661d23b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661d23b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d661d23b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661d23b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661d23b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661d23b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661d23b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661d23b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661d23b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661d23b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661d23b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661d23b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661d23b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user/Brackeys" TargetMode="External"/><Relationship Id="rId4" Type="http://schemas.openxmlformats.org/officeDocument/2006/relationships/hyperlink" Target="https://www.udemy.com/" TargetMode="External"/><Relationship Id="rId5" Type="http://schemas.openxmlformats.org/officeDocument/2006/relationships/hyperlink" Target="https://learn.unity.com/" TargetMode="External"/><Relationship Id="rId6" Type="http://schemas.openxmlformats.org/officeDocument/2006/relationships/hyperlink" Target="https://docs.unity3d.com/Manual/index.html" TargetMode="External"/><Relationship Id="rId7" Type="http://schemas.openxmlformats.org/officeDocument/2006/relationships/hyperlink" Target="https://docs.microsoft.com/en-us/dotnet/csharp/tutorial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itch.io/jam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discordapp.com" TargetMode="External"/><Relationship Id="rId4" Type="http://schemas.openxmlformats.org/officeDocument/2006/relationships/hyperlink" Target="https://www.gamedev.ne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332049" y="1019575"/>
            <a:ext cx="6862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Game Development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634163"/>
            <a:ext cx="23812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Language Should I Know ?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175" y="1825388"/>
            <a:ext cx="2778675" cy="27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C# (C-Sharp) ?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Easy To Learn with OOP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.NET Framework and Large set of open source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Supported By Microsoft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Used By numerous Game Engines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To Learn Game Development 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Brackeys : </a:t>
            </a:r>
            <a:r>
              <a:rPr b="1" lang="en-GB" sz="1800" u="sng">
                <a:solidFill>
                  <a:schemeClr val="hlink"/>
                </a:solidFill>
                <a:hlinkClick r:id="rId3"/>
              </a:rPr>
              <a:t>https://www.youtube.com/user/Brackeys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Udemy : </a:t>
            </a:r>
            <a:r>
              <a:rPr b="1" lang="en-GB" sz="1800" u="sng">
                <a:solidFill>
                  <a:schemeClr val="hlink"/>
                </a:solidFill>
                <a:hlinkClick r:id="rId4"/>
              </a:rPr>
              <a:t>https://www.udemy.com/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Unity Official Tutorials : </a:t>
            </a:r>
            <a:r>
              <a:rPr b="1" lang="en-GB" sz="1800" u="sng">
                <a:solidFill>
                  <a:schemeClr val="hlink"/>
                </a:solidFill>
                <a:hlinkClick r:id="rId5"/>
              </a:rPr>
              <a:t>https://learn.unity.com/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Unity Documentation : </a:t>
            </a:r>
            <a:r>
              <a:rPr b="1" lang="en-GB" sz="1800" u="sng">
                <a:solidFill>
                  <a:schemeClr val="hlink"/>
                </a:solidFill>
                <a:hlinkClick r:id="rId6"/>
              </a:rPr>
              <a:t>https://docs.unity3d.com/Manual/index.html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Official Microsoft C# Tutorials : </a:t>
            </a:r>
            <a:r>
              <a:rPr b="1" lang="en-GB" sz="1800" u="sng">
                <a:solidFill>
                  <a:schemeClr val="hlink"/>
                </a:solidFill>
                <a:hlinkClick r:id="rId7"/>
              </a:rPr>
              <a:t>https://docs.microsoft.com/en-us/dotnet/csharp/tutorials/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Jams and Where To Find Them ?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Game Jams are game development </a:t>
            </a:r>
            <a:r>
              <a:rPr lang="en-GB" sz="1800"/>
              <a:t>competitions</a:t>
            </a:r>
            <a:r>
              <a:rPr lang="en-GB" sz="1800"/>
              <a:t> that run across multiple days, where people compete the best games possible from a given theme. Mostly organized Online.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Find Game Jams Here 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https://itch.io/jams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an Active Part of the Game Dev Community !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25" y="2262225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Join Game Dev Communities :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Join Discord: </a:t>
            </a:r>
            <a:r>
              <a:rPr b="1" lang="en-GB" sz="1800" u="sng">
                <a:solidFill>
                  <a:schemeClr val="hlink"/>
                </a:solidFill>
                <a:hlinkClick r:id="rId3"/>
              </a:rPr>
              <a:t>www.DiscordApp.com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Game Dev Network : </a:t>
            </a:r>
            <a:r>
              <a:rPr b="1" lang="en-GB" sz="1800" u="sng">
                <a:solidFill>
                  <a:schemeClr val="hlink"/>
                </a:solidFill>
                <a:hlinkClick r:id="rId4"/>
              </a:rPr>
              <a:t>https://www.GameDev.net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 </a:t>
            </a:r>
            <a:r>
              <a:rPr b="1" lang="en-GB" sz="1800"/>
              <a:t>Game Dev League : https://www.GameDevLeague.com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It You’re Ready To make Some Games !!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825" y="1990728"/>
            <a:ext cx="3713795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Look at what I have Managed To Build So Far ...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367" y="2097150"/>
            <a:ext cx="3399083" cy="25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28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$135 Billion 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Net Worth Of Gaming Development Industry in 2018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0" y="2863838"/>
            <a:ext cx="20955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Game Development Involve ?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Game Development simply means, Making games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Game Development is a very long process and involves a variety of people in the development process.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Aspects Of Game Development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Game Programmer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Artist / Animators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Game Designers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Sound Designers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Game Testers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Network and Systems Engineer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Game Development Involve Gaming?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650" y="1990725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Game Development Involve Coding ?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457" y="1800200"/>
            <a:ext cx="2955093" cy="29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have you seen these logos ?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00" y="19955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175" y="1995525"/>
            <a:ext cx="3645039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Talk About Game Engines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Game Engines provide pre-built physics environments that Game Developers and Designers can use to Build Games</a:t>
            </a:r>
            <a:endParaRPr sz="18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50" y="2759075"/>
            <a:ext cx="3063175" cy="21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Engine To Begin With ?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50" y="1905025"/>
            <a:ext cx="3332375" cy="2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650" y="1990725"/>
            <a:ext cx="45720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